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70" r:id="rId4"/>
    <p:sldId id="274" r:id="rId5"/>
    <p:sldId id="275" r:id="rId6"/>
    <p:sldId id="267" r:id="rId7"/>
    <p:sldId id="268" r:id="rId8"/>
    <p:sldId id="277" r:id="rId9"/>
    <p:sldId id="269" r:id="rId10"/>
    <p:sldId id="272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8800"/>
    <a:srgbClr val="66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20T04:37:13.963"/>
    </inkml:context>
    <inkml:brush xml:id="br0">
      <inkml:brushProperty name="width" value="0.05" units="cm"/>
      <inkml:brushProperty name="height" value="0.3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20T04:35:05.3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20T04:36:51.690"/>
    </inkml:context>
    <inkml:brush xml:id="br0">
      <inkml:brushProperty name="width" value="0.05" units="cm"/>
      <inkml:brushProperty name="height" value="0.3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0B8E-BA2C-4178-BCD0-98F75C89B32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FFCE-BBB5-4116-99A9-622037C4B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435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0B8E-BA2C-4178-BCD0-98F75C89B32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FFCE-BBB5-4116-99A9-622037C4B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306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0B8E-BA2C-4178-BCD0-98F75C89B32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FFCE-BBB5-4116-99A9-622037C4B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409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0B8E-BA2C-4178-BCD0-98F75C89B32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FFCE-BBB5-4116-99A9-622037C4B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505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0B8E-BA2C-4178-BCD0-98F75C89B32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FFCE-BBB5-4116-99A9-622037C4B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076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0B8E-BA2C-4178-BCD0-98F75C89B32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FFCE-BBB5-4116-99A9-622037C4B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808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0B8E-BA2C-4178-BCD0-98F75C89B32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FFCE-BBB5-4116-99A9-622037C4B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790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0B8E-BA2C-4178-BCD0-98F75C89B32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FFCE-BBB5-4116-99A9-622037C4B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119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0B8E-BA2C-4178-BCD0-98F75C89B32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FFCE-BBB5-4116-99A9-622037C4B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233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0B8E-BA2C-4178-BCD0-98F75C89B32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FFCE-BBB5-4116-99A9-622037C4B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314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0B8E-BA2C-4178-BCD0-98F75C89B32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FFCE-BBB5-4116-99A9-622037C4B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112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D0B8E-BA2C-4178-BCD0-98F75C89B32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FFFCE-BBB5-4116-99A9-622037C4B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768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novateindia1.mygov.i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2.png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Autofit/>
          </a:bodyPr>
          <a:lstStyle/>
          <a:p>
            <a:r>
              <a:rPr lang="en-IN" b="1" dirty="0">
                <a:solidFill>
                  <a:srgbClr val="002060"/>
                </a:solidFill>
                <a:latin typeface="Bahnschrift" panose="020B0502040204020203" pitchFamily="34" charset="0"/>
              </a:rPr>
              <a:t>Guidelines – PPC2025</a:t>
            </a:r>
            <a:endParaRPr lang="en-IN" sz="48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433348-7AE1-F328-9AA8-C27D5E5F32A2}"/>
              </a:ext>
            </a:extLst>
          </p:cNvPr>
          <p:cNvSpPr/>
          <p:nvPr/>
        </p:nvSpPr>
        <p:spPr>
          <a:xfrm>
            <a:off x="0" y="-9021"/>
            <a:ext cx="9144000" cy="82747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67"/>
              </a:spcAft>
            </a:pPr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r>
              <a:rPr lang="en-US" sz="2800" b="1" baseline="30000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EDITION PARIKSHA PE CHARCHA 2025</a:t>
            </a:r>
          </a:p>
        </p:txBody>
      </p:sp>
      <p:pic>
        <p:nvPicPr>
          <p:cNvPr id="2050" name="Picture 2" descr="ppc2025">
            <a:extLst>
              <a:ext uri="{FF2B5EF4-FFF2-40B4-BE49-F238E27FC236}">
                <a16:creationId xmlns:a16="http://schemas.microsoft.com/office/drawing/2014/main" id="{292105C1-5982-38CE-5C3C-AA7A59815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2492896"/>
            <a:ext cx="9107488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69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27DC1-FA6D-D89C-41B4-22AD06219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C61050-E44E-EF98-7ECC-7993DDBC46E5}"/>
              </a:ext>
            </a:extLst>
          </p:cNvPr>
          <p:cNvSpPr/>
          <p:nvPr/>
        </p:nvSpPr>
        <p:spPr>
          <a:xfrm>
            <a:off x="0" y="-9021"/>
            <a:ext cx="9144000" cy="82747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67"/>
              </a:spcAft>
            </a:pPr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r>
              <a:rPr lang="en-US" sz="2800" b="1" baseline="30000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EDITION PARIKSHA PE CHARCHA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F8480-51E2-C678-1C2E-70693C306E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0146"/>
          <a:stretch/>
        </p:blipFill>
        <p:spPr>
          <a:xfrm>
            <a:off x="16531" y="963757"/>
            <a:ext cx="9144000" cy="1143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9047CE4-980D-B389-ED69-E8D7D79E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848673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3200" b="1" dirty="0">
                <a:solidFill>
                  <a:srgbClr val="002060"/>
                </a:solidFill>
                <a:latin typeface="Bahnschrift" panose="020B0502040204020203" pitchFamily="34" charset="0"/>
              </a:rPr>
              <a:t>About PPC 2025</a:t>
            </a:r>
            <a:endParaRPr lang="en-IN" sz="32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A3C4C-2D7E-E87A-9022-744420EE7EDF}"/>
              </a:ext>
            </a:extLst>
          </p:cNvPr>
          <p:cNvSpPr txBox="1"/>
          <p:nvPr/>
        </p:nvSpPr>
        <p:spPr>
          <a:xfrm>
            <a:off x="611560" y="5157192"/>
            <a:ext cx="8332240" cy="1137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002060"/>
                </a:solidFill>
                <a:effectLst/>
                <a:latin typeface="Bahnschrift" panose="020B0502040204020203" pitchFamily="34" charset="0"/>
              </a:rPr>
              <a:t>About 2500 students selected to participate in the main event will receive PPC Kits from the Ministry of Education.</a:t>
            </a:r>
            <a:endParaRPr lang="en-IN" sz="24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90DBB4-3779-8589-95B3-21A37237D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8" y="2136980"/>
            <a:ext cx="8360513" cy="280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4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7D827-B766-5677-82D0-04787D607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5ADB79-CE31-528A-EE54-C895CCF1E1BC}"/>
              </a:ext>
            </a:extLst>
          </p:cNvPr>
          <p:cNvSpPr/>
          <p:nvPr/>
        </p:nvSpPr>
        <p:spPr>
          <a:xfrm>
            <a:off x="0" y="-9021"/>
            <a:ext cx="9144000" cy="82747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67"/>
              </a:spcAft>
            </a:pPr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r>
              <a:rPr lang="en-US" sz="2800" b="1" baseline="30000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EDITION PARIKSHA PE CHARCHA 2025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801548-9EE4-D13E-E807-19BDAB3D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8274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320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Using of Hashtags (Social Media)</a:t>
            </a:r>
            <a:endParaRPr lang="en-IN" sz="3200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E8C3E-EFDD-B56A-0F45-E4E19F92946C}"/>
              </a:ext>
            </a:extLst>
          </p:cNvPr>
          <p:cNvSpPr txBox="1"/>
          <p:nvPr/>
        </p:nvSpPr>
        <p:spPr>
          <a:xfrm>
            <a:off x="971600" y="243287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  <a:latin typeface="Bahnschrift" panose="020B0502040204020203" pitchFamily="34" charset="0"/>
              </a:rPr>
              <a:t>#PPC2025</a:t>
            </a:r>
            <a:endParaRPr lang="en-IN" sz="24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478A5-E471-3391-C61E-FF32FC7AC6A9}"/>
              </a:ext>
            </a:extLst>
          </p:cNvPr>
          <p:cNvSpPr txBox="1"/>
          <p:nvPr/>
        </p:nvSpPr>
        <p:spPr>
          <a:xfrm>
            <a:off x="971600" y="31981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  <a:latin typeface="Bahnschrift" panose="020B0502040204020203" pitchFamily="34" charset="0"/>
              </a:rPr>
              <a:t>#ExamWarriors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9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0921D-5FCB-145B-2C26-613F17E14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AFB4B4-B32F-A4DE-D34A-0FE21DA05F4E}"/>
              </a:ext>
            </a:extLst>
          </p:cNvPr>
          <p:cNvSpPr/>
          <p:nvPr/>
        </p:nvSpPr>
        <p:spPr>
          <a:xfrm>
            <a:off x="0" y="-9021"/>
            <a:ext cx="9144000" cy="82747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67"/>
              </a:spcAft>
            </a:pPr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r>
              <a:rPr lang="en-US" sz="2800" b="1" baseline="30000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EDITION PARIKSHA PE CHARCHA 2025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791480-0011-4AC9-3624-9E5BE805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848673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3200" b="1" dirty="0">
                <a:solidFill>
                  <a:srgbClr val="002060"/>
                </a:solidFill>
                <a:latin typeface="Bahnschrift" panose="020B0502040204020203" pitchFamily="34" charset="0"/>
              </a:rPr>
              <a:t>Important Dates - PPC 2025</a:t>
            </a:r>
            <a:endParaRPr lang="en-IN" sz="32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981AE-2768-3447-169C-E3B551B79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3407" y="3250708"/>
            <a:ext cx="4824536" cy="16281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22376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ahnschrift" panose="020B0502040204020203" pitchFamily="34" charset="0"/>
              </a:rPr>
              <a:t>Start Date - 14th December 2024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ahnschrift" panose="020B0502040204020203" pitchFamily="34" charset="0"/>
              </a:rPr>
              <a:t>End Date - 14th January 2025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1026" name="Picture 2" descr="Important Dates">
            <a:extLst>
              <a:ext uri="{FF2B5EF4-FFF2-40B4-BE49-F238E27FC236}">
                <a16:creationId xmlns:a16="http://schemas.microsoft.com/office/drawing/2014/main" id="{D8B376CF-8A2B-D938-2E35-C23C72141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5" y="2441859"/>
            <a:ext cx="3184143" cy="322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9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52E7F-4EEC-46A3-8EEC-48A73B507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F4185C-27CA-A7A7-A7A4-0B4E3F14435A}"/>
              </a:ext>
            </a:extLst>
          </p:cNvPr>
          <p:cNvSpPr/>
          <p:nvPr/>
        </p:nvSpPr>
        <p:spPr>
          <a:xfrm>
            <a:off x="0" y="-9021"/>
            <a:ext cx="9144000" cy="82747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67"/>
              </a:spcAft>
            </a:pPr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r>
              <a:rPr lang="en-US" sz="2800" b="1" baseline="30000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EDITION PARIKSHA PE CHARCHA 2025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0B81327-7671-89B9-2EBC-7BD3D6E1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848673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3200" b="1" dirty="0">
                <a:solidFill>
                  <a:srgbClr val="002060"/>
                </a:solidFill>
                <a:latin typeface="Bahnschrift" panose="020B0502040204020203" pitchFamily="34" charset="0"/>
              </a:rPr>
              <a:t>About PPC 2025</a:t>
            </a:r>
            <a:endParaRPr lang="en-IN" sz="32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9FCB3-3D50-489F-49BE-19D42BACE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4484"/>
            <a:ext cx="9144000" cy="3882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79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02CB8-C518-6BC0-5A76-46770C5DF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6C3729-9D26-1FA5-9E31-935986976597}"/>
              </a:ext>
            </a:extLst>
          </p:cNvPr>
          <p:cNvSpPr/>
          <p:nvPr/>
        </p:nvSpPr>
        <p:spPr>
          <a:xfrm>
            <a:off x="0" y="-9021"/>
            <a:ext cx="9144000" cy="82747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67"/>
              </a:spcAft>
            </a:pPr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r>
              <a:rPr lang="en-US" sz="2800" b="1" baseline="30000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EDITION PARIKSHA PE CHARCHA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600743-F001-308B-0870-5D3C3EBEB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577"/>
            <a:ext cx="9144000" cy="31505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AF40B0-F265-7954-A587-C09DF505C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3428"/>
            <a:ext cx="9144000" cy="200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4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9B9CF-5211-2938-ABD9-CF7BADD28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018A06-FB38-49F1-030A-185FEA29D8B1}"/>
              </a:ext>
            </a:extLst>
          </p:cNvPr>
          <p:cNvSpPr/>
          <p:nvPr/>
        </p:nvSpPr>
        <p:spPr>
          <a:xfrm>
            <a:off x="0" y="-9021"/>
            <a:ext cx="9144000" cy="82747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67"/>
              </a:spcAft>
            </a:pPr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r>
              <a:rPr lang="en-US" sz="2800" b="1" baseline="30000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EDITION PARIKSHA PE CHARCHA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5123C-8329-96F6-209A-332C3B6DF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" y="818450"/>
            <a:ext cx="9144000" cy="22503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A88DF5-B03A-5109-F70D-2145DF0C0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8" y="3068758"/>
            <a:ext cx="9144000" cy="39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0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CC46D-2D99-D917-F12E-02F6C4EC0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67C7-1669-BF0D-26EC-0C7A78EC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756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IN" sz="3200" b="1" dirty="0">
                <a:latin typeface="Bahnschrift" panose="020B0502040204020203" pitchFamily="34" charset="0"/>
              </a:rPr>
              <a:t>Login </a:t>
            </a:r>
            <a:r>
              <a:rPr lang="en-IN" sz="3200" dirty="0" err="1">
                <a:solidFill>
                  <a:srgbClr val="92D050"/>
                </a:solidFill>
                <a:latin typeface="Arial Rounded MT Bold" panose="020F0704030504030204" pitchFamily="34" charset="0"/>
              </a:rPr>
              <a:t>m</a:t>
            </a:r>
            <a:r>
              <a:rPr lang="en-IN" sz="32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y</a:t>
            </a:r>
            <a:r>
              <a:rPr lang="en-IN" sz="3200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G</a:t>
            </a:r>
            <a:r>
              <a:rPr lang="en-IN" sz="3200" dirty="0" err="1">
                <a:solidFill>
                  <a:schemeClr val="accent4"/>
                </a:solidFill>
                <a:latin typeface="Arial Rounded MT Bold" panose="020F0704030504030204" pitchFamily="34" charset="0"/>
              </a:rPr>
              <a:t>O</a:t>
            </a:r>
            <a:r>
              <a:rPr lang="en-IN" sz="32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V</a:t>
            </a:r>
            <a:r>
              <a:rPr lang="en-IN" sz="3200" b="1" dirty="0">
                <a:solidFill>
                  <a:srgbClr val="00B050"/>
                </a:solidFill>
                <a:latin typeface="Bahnschrift" panose="020B0502040204020203" pitchFamily="34" charset="0"/>
              </a:rPr>
              <a:t> </a:t>
            </a:r>
            <a:r>
              <a:rPr lang="en-IN" sz="3200" b="1" dirty="0">
                <a:latin typeface="Bahnschrift" panose="020B0502040204020203" pitchFamily="34" charset="0"/>
              </a:rPr>
              <a:t>site</a:t>
            </a:r>
            <a:br>
              <a:rPr lang="en-IN" sz="2800" b="1" dirty="0">
                <a:latin typeface="Bahnschrift" panose="020B0502040204020203" pitchFamily="34" charset="0"/>
              </a:rPr>
            </a:br>
            <a:r>
              <a:rPr lang="en-IN" sz="2800" b="1" dirty="0">
                <a:latin typeface="Bahnschrift" panose="020B0502040204020203" pitchFamily="34" charset="0"/>
              </a:rPr>
              <a:t>or</a:t>
            </a:r>
            <a:br>
              <a:rPr lang="en-IN" sz="2800" b="1" dirty="0">
                <a:latin typeface="Bahnschrift" panose="020B0502040204020203" pitchFamily="34" charset="0"/>
              </a:rPr>
            </a:br>
            <a:r>
              <a:rPr lang="en-IN" sz="2800" b="1" dirty="0">
                <a:latin typeface="Bahnschrift" panose="020B0502040204020203" pitchFamily="34" charset="0"/>
              </a:rPr>
              <a:t>Click on the link: </a:t>
            </a:r>
            <a:r>
              <a:rPr lang="en-IN" sz="2800" b="1" dirty="0">
                <a:solidFill>
                  <a:srgbClr val="0070C0"/>
                </a:solidFill>
                <a:latin typeface="Bahnschrift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https://innovateindia1.mygov.in/</a:t>
            </a:r>
            <a:endParaRPr lang="en-IN" sz="3200" dirty="0">
              <a:solidFill>
                <a:srgbClr val="0070C0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D8B28-2982-E197-6C34-789A06773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972" y="943606"/>
            <a:ext cx="3688055" cy="14276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ABA1BB-A360-27EC-1891-45972D880561}"/>
              </a:ext>
            </a:extLst>
          </p:cNvPr>
          <p:cNvSpPr/>
          <p:nvPr/>
        </p:nvSpPr>
        <p:spPr>
          <a:xfrm>
            <a:off x="0" y="-9021"/>
            <a:ext cx="9144000" cy="82747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67"/>
              </a:spcAft>
            </a:pPr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r>
              <a:rPr lang="en-US" sz="2800" b="1" baseline="30000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EDITION PARIKSHA PE CHARCHA 2025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1576407-A2D1-85B6-847E-68016199C53F}"/>
                  </a:ext>
                </a:extLst>
              </p14:cNvPr>
              <p14:cNvContentPartPr/>
              <p14:nvPr/>
            </p14:nvContentPartPr>
            <p14:xfrm>
              <a:off x="767469" y="816506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1576407-A2D1-85B6-847E-68016199C5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8829" y="762506"/>
                <a:ext cx="1800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4180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28EBB-4C66-8803-57C8-C1CB8E8A1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02D1BE-883C-6B85-E82D-3DF5694AF3C4}"/>
              </a:ext>
            </a:extLst>
          </p:cNvPr>
          <p:cNvSpPr/>
          <p:nvPr/>
        </p:nvSpPr>
        <p:spPr>
          <a:xfrm>
            <a:off x="0" y="-9021"/>
            <a:ext cx="9144000" cy="82747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67"/>
              </a:spcAft>
            </a:pPr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r>
              <a:rPr lang="en-US" sz="2800" b="1" baseline="30000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EDITION PARIKSHA PE CHARCHA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D992B3-3C10-C066-600F-B4BA23861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0324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4B941F4-D9CF-B01B-F8B2-13BAC123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21" y="909625"/>
            <a:ext cx="5893296" cy="8274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3200" b="1" dirty="0">
                <a:solidFill>
                  <a:srgbClr val="002060"/>
                </a:solidFill>
                <a:latin typeface="Bahnschrift" panose="020B0502040204020203" pitchFamily="34" charset="0"/>
              </a:rPr>
              <a:t>PPC 2025 – Home Page</a:t>
            </a:r>
            <a:endParaRPr lang="en-IN" sz="32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FC5A3CBC-BE4A-70FA-CF89-24F8C4F613AE}"/>
              </a:ext>
            </a:extLst>
          </p:cNvPr>
          <p:cNvSpPr/>
          <p:nvPr/>
        </p:nvSpPr>
        <p:spPr>
          <a:xfrm>
            <a:off x="1691680" y="5889037"/>
            <a:ext cx="360040" cy="86409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F57EDB-C8B3-F7E6-3D92-0FA93B342F66}"/>
              </a:ext>
            </a:extLst>
          </p:cNvPr>
          <p:cNvCxnSpPr/>
          <p:nvPr/>
        </p:nvCxnSpPr>
        <p:spPr>
          <a:xfrm>
            <a:off x="3419872" y="4797152"/>
            <a:ext cx="288032" cy="360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D6B904-9977-7459-4098-F36BF8AF2229}"/>
              </a:ext>
            </a:extLst>
          </p:cNvPr>
          <p:cNvCxnSpPr/>
          <p:nvPr/>
        </p:nvCxnSpPr>
        <p:spPr>
          <a:xfrm>
            <a:off x="4438328" y="4842285"/>
            <a:ext cx="288032" cy="360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3099E3A-DEC0-80F0-3AFA-D45C3E030946}"/>
              </a:ext>
            </a:extLst>
          </p:cNvPr>
          <p:cNvCxnSpPr/>
          <p:nvPr/>
        </p:nvCxnSpPr>
        <p:spPr>
          <a:xfrm>
            <a:off x="6027879" y="4797152"/>
            <a:ext cx="288032" cy="360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08D47BD-17D9-4CF7-4AD1-AEE8C1727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13" y="971594"/>
            <a:ext cx="2578087" cy="1412463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C2C1D3C4-31F3-AD11-90A2-D092E23A4C5C}"/>
              </a:ext>
            </a:extLst>
          </p:cNvPr>
          <p:cNvSpPr/>
          <p:nvPr/>
        </p:nvSpPr>
        <p:spPr>
          <a:xfrm>
            <a:off x="7524328" y="1037959"/>
            <a:ext cx="1152128" cy="285401"/>
          </a:xfrm>
          <a:prstGeom prst="rightArrow">
            <a:avLst/>
          </a:prstGeom>
          <a:solidFill>
            <a:srgbClr val="C888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42849626-5962-0B36-993A-FDF76CD07707}"/>
              </a:ext>
            </a:extLst>
          </p:cNvPr>
          <p:cNvSpPr/>
          <p:nvPr/>
        </p:nvSpPr>
        <p:spPr>
          <a:xfrm>
            <a:off x="7740352" y="1969266"/>
            <a:ext cx="1152128" cy="144016"/>
          </a:xfrm>
          <a:prstGeom prst="leftArrow">
            <a:avLst/>
          </a:prstGeom>
          <a:solidFill>
            <a:srgbClr val="C888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D943DE6-D8BB-7C26-CBEB-1A026AC99513}"/>
                  </a:ext>
                </a:extLst>
              </p14:cNvPr>
              <p14:cNvContentPartPr/>
              <p14:nvPr/>
            </p14:nvContentPartPr>
            <p14:xfrm>
              <a:off x="9895269" y="3380066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D943DE6-D8BB-7C26-CBEB-1A026AC995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41269" y="327206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E7BE94-5EE6-6487-7021-4597366ED083}"/>
                  </a:ext>
                </a:extLst>
              </p14:cNvPr>
              <p14:cNvContentPartPr/>
              <p14:nvPr/>
            </p14:nvContentPartPr>
            <p14:xfrm>
              <a:off x="7069989" y="1257146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E7BE94-5EE6-6487-7021-4597366ED0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60989" y="1203146"/>
                <a:ext cx="1800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747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4B7DE-1F31-9888-E8EB-E89C6A6D6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224F6C-ABCF-B705-8DE4-F862BF7006BC}"/>
              </a:ext>
            </a:extLst>
          </p:cNvPr>
          <p:cNvSpPr/>
          <p:nvPr/>
        </p:nvSpPr>
        <p:spPr>
          <a:xfrm>
            <a:off x="0" y="-9021"/>
            <a:ext cx="9144000" cy="82747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67"/>
              </a:spcAft>
            </a:pPr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r>
              <a:rPr lang="en-US" sz="2800" b="1" baseline="30000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EDITION PARIKSHA PE CHARCHA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9DA591-603F-4588-F345-783E04A42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6" y="1988840"/>
            <a:ext cx="9144000" cy="33201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37C6FCE-E6E2-72AE-133D-791BE2FA7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352" y="821087"/>
            <a:ext cx="5893296" cy="8274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3200" b="1" dirty="0">
                <a:solidFill>
                  <a:srgbClr val="002060"/>
                </a:solidFill>
                <a:latin typeface="Bahnschrift" panose="020B0502040204020203" pitchFamily="34" charset="0"/>
              </a:rPr>
              <a:t>PPC 2025 – Log in</a:t>
            </a:r>
            <a:endParaRPr lang="en-IN" sz="32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582BE4E-CF38-3F97-065D-524855BC9E4A}"/>
              </a:ext>
            </a:extLst>
          </p:cNvPr>
          <p:cNvSpPr/>
          <p:nvPr/>
        </p:nvSpPr>
        <p:spPr>
          <a:xfrm>
            <a:off x="7543902" y="2348880"/>
            <a:ext cx="1152128" cy="285401"/>
          </a:xfrm>
          <a:prstGeom prst="rightArrow">
            <a:avLst/>
          </a:prstGeom>
          <a:solidFill>
            <a:srgbClr val="C888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568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68BE2-9069-CDD1-67EE-E585C8D67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B297CB-E533-8FBC-AC87-E04059346202}"/>
              </a:ext>
            </a:extLst>
          </p:cNvPr>
          <p:cNvSpPr/>
          <p:nvPr/>
        </p:nvSpPr>
        <p:spPr>
          <a:xfrm>
            <a:off x="0" y="-9021"/>
            <a:ext cx="9144000" cy="82747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67"/>
              </a:spcAft>
            </a:pPr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r>
              <a:rPr lang="en-US" sz="2800" b="1" baseline="30000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EDITION PARIKSHA PE CHARCHA 2025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838E9-B2BF-6B51-243D-995549DCB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6547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800" b="1" dirty="0">
                <a:solidFill>
                  <a:srgbClr val="002060"/>
                </a:solidFill>
                <a:latin typeface="Bahnschrift" panose="020B0502040204020203" pitchFamily="34" charset="0"/>
              </a:rPr>
              <a:t>PPC 2025 – Participation Category</a:t>
            </a:r>
            <a:endParaRPr lang="en-IN" sz="28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17D81C-EA0B-B16F-6FA1-9A0A31CAC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329373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A2214C-A244-7750-2087-4DB16E90C301}"/>
              </a:ext>
            </a:extLst>
          </p:cNvPr>
          <p:cNvCxnSpPr>
            <a:cxnSpLocks/>
          </p:cNvCxnSpPr>
          <p:nvPr/>
        </p:nvCxnSpPr>
        <p:spPr>
          <a:xfrm flipH="1">
            <a:off x="2915816" y="2708920"/>
            <a:ext cx="13064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0A1DFA-4CFB-33BF-6D76-B3EFB3A0DB3D}"/>
              </a:ext>
            </a:extLst>
          </p:cNvPr>
          <p:cNvCxnSpPr>
            <a:cxnSpLocks/>
          </p:cNvCxnSpPr>
          <p:nvPr/>
        </p:nvCxnSpPr>
        <p:spPr>
          <a:xfrm flipH="1">
            <a:off x="2915816" y="4077072"/>
            <a:ext cx="13064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DFDC83-EED8-34A1-67C7-ADF80B7FE7D0}"/>
              </a:ext>
            </a:extLst>
          </p:cNvPr>
          <p:cNvCxnSpPr>
            <a:cxnSpLocks/>
          </p:cNvCxnSpPr>
          <p:nvPr/>
        </p:nvCxnSpPr>
        <p:spPr>
          <a:xfrm flipH="1">
            <a:off x="7524328" y="2725249"/>
            <a:ext cx="13064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146332-BD69-8A42-00BF-3E34AE094F90}"/>
              </a:ext>
            </a:extLst>
          </p:cNvPr>
          <p:cNvCxnSpPr>
            <a:cxnSpLocks/>
          </p:cNvCxnSpPr>
          <p:nvPr/>
        </p:nvCxnSpPr>
        <p:spPr>
          <a:xfrm flipH="1">
            <a:off x="7524328" y="4149080"/>
            <a:ext cx="13064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D166E6F-641D-4D57-EC5B-C148A310C7B0}"/>
              </a:ext>
            </a:extLst>
          </p:cNvPr>
          <p:cNvSpPr txBox="1"/>
          <p:nvPr/>
        </p:nvSpPr>
        <p:spPr>
          <a:xfrm>
            <a:off x="156592" y="4581128"/>
            <a:ext cx="8830816" cy="2100575"/>
          </a:xfrm>
          <a:prstGeom prst="rect">
            <a:avLst/>
          </a:prstGeom>
          <a:solidFill>
            <a:srgbClr val="66FF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12529"/>
                </a:solidFill>
                <a:effectLst/>
                <a:latin typeface="Bahnschrift" panose="020B0502040204020203" pitchFamily="34" charset="0"/>
              </a:rPr>
              <a:t>First things first, click on the ‘Participate Now’ button.</a:t>
            </a:r>
          </a:p>
          <a:p>
            <a:pPr algn="l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12529"/>
                </a:solidFill>
                <a:effectLst/>
                <a:latin typeface="Bahnschrift" panose="020B0502040204020203" pitchFamily="34" charset="0"/>
              </a:rPr>
              <a:t>Remember, the competition is open for school students of classes 6 to 12.</a:t>
            </a:r>
          </a:p>
          <a:p>
            <a:pPr algn="l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12529"/>
                </a:solidFill>
                <a:effectLst/>
                <a:latin typeface="Bahnschrift" panose="020B0502040204020203" pitchFamily="34" charset="0"/>
              </a:rPr>
              <a:t>Students may also submit their question to the Hon'ble Prime Minister in a maximum of 500 characters.</a:t>
            </a:r>
          </a:p>
          <a:p>
            <a:pPr algn="l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12529"/>
                </a:solidFill>
                <a:effectLst/>
                <a:latin typeface="Bahnschrift" panose="020B0502040204020203" pitchFamily="34" charset="0"/>
              </a:rPr>
              <a:t>Parents and teachers can also participate and submit their entries in the online activities designed exclusively for them.</a:t>
            </a:r>
          </a:p>
        </p:txBody>
      </p:sp>
    </p:spTree>
    <p:extLst>
      <p:ext uri="{BB962C8B-B14F-4D97-AF65-F5344CB8AC3E}">
        <p14:creationId xmlns:p14="http://schemas.microsoft.com/office/powerpoint/2010/main" val="3938025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233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Bahnschrift</vt:lpstr>
      <vt:lpstr>Calibri</vt:lpstr>
      <vt:lpstr>Office Theme</vt:lpstr>
      <vt:lpstr>Guidelines – PPC2025</vt:lpstr>
      <vt:lpstr>Important Dates - PPC 2025</vt:lpstr>
      <vt:lpstr>About PPC 2025</vt:lpstr>
      <vt:lpstr>PowerPoint Presentation</vt:lpstr>
      <vt:lpstr>PowerPoint Presentation</vt:lpstr>
      <vt:lpstr>Login myGOV site or Click on the link: https://innovateindia1.mygov.in/</vt:lpstr>
      <vt:lpstr>PPC 2025 – Home Page</vt:lpstr>
      <vt:lpstr>PPC 2025 – Log in</vt:lpstr>
      <vt:lpstr>PPC 2025 – Participation Category</vt:lpstr>
      <vt:lpstr>About PPC 2025</vt:lpstr>
      <vt:lpstr>Using of Hashtags (Social Media)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Capacity Building Programme on Learning Outcomes and Pedagogies</dc:title>
  <dc:creator>Windows User</dc:creator>
  <cp:lastModifiedBy>Paras Agrawal</cp:lastModifiedBy>
  <cp:revision>7</cp:revision>
  <dcterms:created xsi:type="dcterms:W3CDTF">2020-02-10T14:25:22Z</dcterms:created>
  <dcterms:modified xsi:type="dcterms:W3CDTF">2024-12-21T10:59:19Z</dcterms:modified>
</cp:coreProperties>
</file>